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9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C4F-16EE-41DA-A022-4C0127FF09C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EAA-E016-494D-957B-1EFF5CA25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2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C4F-16EE-41DA-A022-4C0127FF09C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EAA-E016-494D-957B-1EFF5CA25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7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CBD2BC4F-16EE-41DA-A022-4C0127FF09C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88F69EAA-E016-494D-957B-1EFF5CA25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5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C4F-16EE-41DA-A022-4C0127FF09C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EAA-E016-494D-957B-1EFF5CA25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D2BC4F-16EE-41DA-A022-4C0127FF09C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F69EAA-E016-494D-957B-1EFF5CA25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17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C4F-16EE-41DA-A022-4C0127FF09C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EAA-E016-494D-957B-1EFF5CA25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1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C4F-16EE-41DA-A022-4C0127FF09C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EAA-E016-494D-957B-1EFF5CA25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3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C4F-16EE-41DA-A022-4C0127FF09C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EAA-E016-494D-957B-1EFF5CA25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C4F-16EE-41DA-A022-4C0127FF09C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EAA-E016-494D-957B-1EFF5CA25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3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C4F-16EE-41DA-A022-4C0127FF09C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EAA-E016-494D-957B-1EFF5CA25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BC4F-16EE-41DA-A022-4C0127FF09C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9EAA-E016-494D-957B-1EFF5CA25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9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BD2BC4F-16EE-41DA-A022-4C0127FF09C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8F69EAA-E016-494D-957B-1EFF5CA25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78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backgroundsy.com/file/large/abstract-winte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2726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000099"/>
                </a:solidFill>
                <a:latin typeface="Monotype Corsiva" pitchFamily="66" charset="0"/>
              </a:rPr>
              <a:t>«Зимующие птицы»</a:t>
            </a:r>
            <a:br>
              <a:rPr lang="ru-RU" sz="6000" b="1" dirty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ОТГАДАЙ, ЧТО ЗА ПТИЦА?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2873264" y="4297142"/>
            <a:ext cx="4756772" cy="18290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Презентация для детей старшего дошкольного возраста</a:t>
            </a:r>
          </a:p>
          <a:p>
            <a:pPr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12а</a:t>
            </a:r>
          </a:p>
          <a:p>
            <a:pPr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Крутенок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Д.А., Ячник С.А.</a:t>
            </a:r>
          </a:p>
        </p:txBody>
      </p:sp>
      <p:pic>
        <p:nvPicPr>
          <p:cNvPr id="1026" name="Picture 2" descr="Кормушка - Картинка 22649-36">
            <a:extLst>
              <a:ext uri="{FF2B5EF4-FFF2-40B4-BE49-F238E27FC236}">
                <a16:creationId xmlns:a16="http://schemas.microsoft.com/office/drawing/2014/main" id="{735BA45B-ED7D-4C25-A2DD-DD3E350DE6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19" y="1682530"/>
            <a:ext cx="3657600" cy="26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ackgroundsy.com/file/large/abstract-winte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И в лесу, заметьте, дети,</a:t>
            </a:r>
          </a:p>
          <a:p>
            <a:pPr>
              <a:buNone/>
            </a:pPr>
            <a:r>
              <a:rPr lang="ru-RU" dirty="0"/>
              <a:t>Есть ночные сторожа.</a:t>
            </a:r>
          </a:p>
          <a:p>
            <a:pPr>
              <a:buNone/>
            </a:pPr>
            <a:r>
              <a:rPr lang="ru-RU" dirty="0"/>
              <a:t>Сторожей боятся этих</a:t>
            </a:r>
          </a:p>
          <a:p>
            <a:pPr>
              <a:buNone/>
            </a:pPr>
            <a:r>
              <a:rPr lang="ru-RU" dirty="0"/>
              <a:t>Мыши прячутся, дрожа!</a:t>
            </a:r>
          </a:p>
          <a:p>
            <a:pPr>
              <a:buNone/>
            </a:pPr>
            <a:r>
              <a:rPr lang="ru-RU" dirty="0"/>
              <a:t>Очень уж суровы</a:t>
            </a:r>
          </a:p>
          <a:p>
            <a:pPr>
              <a:buNone/>
            </a:pPr>
            <a:r>
              <a:rPr lang="ru-RU" dirty="0"/>
              <a:t>Филины и …</a:t>
            </a:r>
          </a:p>
        </p:txBody>
      </p:sp>
      <p:pic>
        <p:nvPicPr>
          <p:cNvPr id="6" name="Содержимое 5" descr="Бородатая сова-неясыть [Николай Чуксин]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3357586" cy="397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ackgroundsy.com/file/large/abstract-winte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Он живет на площадях,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деревьях и ветвях.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Он воркует, не поет,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Бодро семечки клюет. </a:t>
            </a:r>
          </a:p>
        </p:txBody>
      </p:sp>
      <p:pic>
        <p:nvPicPr>
          <p:cNvPr id="8" name="Содержимое 5" descr="Зимующие-птицы-Названия-описания-и-особенности-зимующих-птиц-2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800600" y="2960733"/>
            <a:ext cx="3657600" cy="230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https://ds04.infourok.ru/uploads/ex/0aa3/0002c9c2-4ea99b55/img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backgroundsy.com/file/large/abstract-winte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-1"/>
            <a:ext cx="9144002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1" y="274638"/>
            <a:ext cx="7758137" cy="1143000"/>
          </a:xfrm>
        </p:spPr>
        <p:txBody>
          <a:bodyPr/>
          <a:lstStyle/>
          <a:p>
            <a:r>
              <a:rPr lang="ru-RU" dirty="0"/>
              <a:t>УГАДАЙ ПТИЦУ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00034" y="1285860"/>
            <a:ext cx="7972452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 Я подвижная птичка с округлой головкой, короткой шеей, яйцевидным туловищем, короткими и округлыми крыльями. Мой клюв твердый и заостренный к концу. В холодную пору мы сидим, тесно прижавшись друг к другу, нахохлившись.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Содержимое 8" descr="Зимующие-птицы-Названия-описания-и-особенности-зимующих-птиц-3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71810"/>
            <a:ext cx="4572032" cy="354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ackgroundsy.com/file/large/abstract-winte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8329642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/>
              <a:t>У меня красивое пестрое оперение: верх тела – черный, на голове и на шее – белые пятна, подхвостье и темя – красные, клюв прочный и острый.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51e2d4c40f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43174" y="34290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ackgroundsy.com/file/large/abstract-winte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829576" cy="1757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У меня крупное продолговатое туловище и большие сильные ноги. Хожу большими шагами. У меня очень большой и крепкий клюв. Голова, горло и крылья – черные, а остальное тело – серое. </a:t>
            </a:r>
          </a:p>
        </p:txBody>
      </p:sp>
      <p:pic>
        <p:nvPicPr>
          <p:cNvPr id="6" name="Содержимое 4" descr="14106083609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43174" y="3643314"/>
            <a:ext cx="4042212" cy="303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ackgroundsy.com/file/large/abstract-winte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86766" cy="16144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У меня верх головы, крылья, хвост – черные, спина – голубовато- серая, а брюшко – красное. Клюв короткий, толстый, конической формы, черного цвета. </a:t>
            </a:r>
          </a:p>
        </p:txBody>
      </p:sp>
      <p:pic>
        <p:nvPicPr>
          <p:cNvPr id="6" name="Содержимое 5" descr="Зимующие-птицы-Названия-описания-и-особенности-зимующих-птиц-6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86124"/>
            <a:ext cx="4710146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ackgroundsy.com/file/large/abstract-winte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29642" cy="19716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Голова, крылья, хвост у меня – черные, зато по бокам – белоснежные перышки. Хвост длинный и прямой, будто стрела, а клюв прочный и острый.</a:t>
            </a:r>
          </a:p>
        </p:txBody>
      </p:sp>
      <p:pic>
        <p:nvPicPr>
          <p:cNvPr id="6" name="Содержимое 4" descr="IMG_134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28860" y="357187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ackgroundsy.com/file/large/abstract-winte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600201"/>
            <a:ext cx="8001056" cy="20431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 очень красивая птица. У меня на голове черная шапочка, щечки белые, а на горле черная полоска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галстучек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крылья и хвост –серые, спина – желто-зеленая, а брюшко – желтое.</a:t>
            </a:r>
          </a:p>
        </p:txBody>
      </p:sp>
      <p:pic>
        <p:nvPicPr>
          <p:cNvPr id="6" name="Содержимое 5" descr="Большой пестрый дятел [Николай Чуксин]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429000"/>
            <a:ext cx="4038600" cy="3116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backgroundsy.com/file/large/abstract-winte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15328" cy="14001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 – небольшая птичка красного цвета, с цепкими лапками и характерным крестообразным клювом.</a:t>
            </a:r>
          </a:p>
        </p:txBody>
      </p:sp>
      <p:pic>
        <p:nvPicPr>
          <p:cNvPr id="5" name="Содержимое 4" descr="Зимующие-птицы-Названия-описания-и-особенности-зимующих-птиц-20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714620"/>
            <a:ext cx="507209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backgroundsy.com/file/large/abstract-winte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Северные гости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Клюют рябины грозди.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Так нарядны и ярки, 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головках хохолки!</a:t>
            </a:r>
          </a:p>
        </p:txBody>
      </p:sp>
      <p:pic>
        <p:nvPicPr>
          <p:cNvPr id="5" name="Содержимое 4" descr="Зимующие-птицы-Названия-описания-и-особенности-зимующих-птиц-8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14554"/>
            <a:ext cx="4329114" cy="2940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118</TotalTime>
  <Words>320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Corbel</vt:lpstr>
      <vt:lpstr>Monotype Corsiva</vt:lpstr>
      <vt:lpstr>Times New Roman</vt:lpstr>
      <vt:lpstr>Wingdings</vt:lpstr>
      <vt:lpstr>Окаймление</vt:lpstr>
      <vt:lpstr>«Зимующие птицы» ОТГАДАЙ, ЧТО ЗА ПТИЦА?</vt:lpstr>
      <vt:lpstr>УГАДАЙ ПТИЦУ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«Зимующие птицы»</dc:title>
  <dc:creator>Admin</dc:creator>
  <cp:lastModifiedBy>Светлана Ячник</cp:lastModifiedBy>
  <cp:revision>15</cp:revision>
  <dcterms:created xsi:type="dcterms:W3CDTF">2018-02-17T17:32:47Z</dcterms:created>
  <dcterms:modified xsi:type="dcterms:W3CDTF">2020-11-15T13:07:25Z</dcterms:modified>
</cp:coreProperties>
</file>