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7" r:id="rId5"/>
    <p:sldId id="261" r:id="rId6"/>
    <p:sldId id="262" r:id="rId7"/>
    <p:sldId id="266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622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7EA28-0E21-40F9-B3C0-0FB8A2956E0C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BABF6-D4B7-4A13-9B32-DA361C704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1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04C76-D7E2-4A2C-9DB1-5C6CACB387AB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F6ED2-15D5-440D-B169-EB94208DE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5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F6ED2-15D5-440D-B169-EB94208DE5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0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F6ED2-15D5-440D-B169-EB94208DE5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4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5643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194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6983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6942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6918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6816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5622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1696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2301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6862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4416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B475-41C2-4FB7-9464-F8255297D9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C6F1-54FB-4363-87BF-C03441BB2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6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061" y="583370"/>
            <a:ext cx="749808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 «Пункт питания»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698" y="2204864"/>
            <a:ext cx="3672408" cy="48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Коли вам нужна еда,</a:t>
            </a:r>
            <a:br>
              <a:rPr lang="ru-RU" b="1" dirty="0" smtClean="0"/>
            </a:br>
            <a:r>
              <a:rPr lang="ru-RU" b="1" dirty="0" smtClean="0"/>
              <a:t>То пожалуйте сюда.</a:t>
            </a:r>
            <a:br>
              <a:rPr lang="ru-RU" b="1" dirty="0" smtClean="0"/>
            </a:br>
            <a:r>
              <a:rPr lang="ru-RU" b="1" dirty="0" smtClean="0"/>
              <a:t>Эй, шофер, внимание!</a:t>
            </a:r>
            <a:br>
              <a:rPr lang="ru-RU" b="1" dirty="0" smtClean="0"/>
            </a:br>
            <a:r>
              <a:rPr lang="ru-RU" b="1" dirty="0" smtClean="0"/>
              <a:t>Скоро пункт питания!</a:t>
            </a:r>
            <a:endParaRPr lang="ru-RU" b="1" dirty="0"/>
          </a:p>
        </p:txBody>
      </p:sp>
      <p:pic>
        <p:nvPicPr>
          <p:cNvPr id="21506" name="Picture 2" descr="http://img01.chitalnya.ru/upload/590/363226368557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97" l="1556" r="100000"/>
                    </a14:imgEffect>
                  </a14:imgLayer>
                </a14:imgProps>
              </a:ext>
            </a:extLst>
          </a:blip>
          <a:srcRect l="2049" t="1539" r="1656" b="1539"/>
          <a:stretch/>
        </p:blipFill>
        <p:spPr bwMode="auto">
          <a:xfrm>
            <a:off x="4860032" y="1628800"/>
            <a:ext cx="3600400" cy="482606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44714" y="2060848"/>
            <a:ext cx="3528392" cy="1591272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7823"/>
            <a:ext cx="749808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 «Движение запрещено»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898" y="1916832"/>
            <a:ext cx="3600400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Этот знак ну очень строгий,</a:t>
            </a:r>
            <a:br>
              <a:rPr lang="ru-RU" b="1" dirty="0" smtClean="0"/>
            </a:br>
            <a:r>
              <a:rPr lang="ru-RU" b="1" dirty="0" smtClean="0"/>
              <a:t>Коль стоит он на дороге.</a:t>
            </a:r>
            <a:br>
              <a:rPr lang="ru-RU" b="1" dirty="0" smtClean="0"/>
            </a:br>
            <a:r>
              <a:rPr lang="ru-RU" b="1" dirty="0" smtClean="0"/>
              <a:t>Говорит он нам: "Друзья,</a:t>
            </a:r>
            <a:br>
              <a:rPr lang="ru-RU" b="1" dirty="0" smtClean="0"/>
            </a:br>
            <a:r>
              <a:rPr lang="ru-RU" b="1" dirty="0" smtClean="0"/>
              <a:t>Ездить здесь совсем нельзя!"</a:t>
            </a:r>
          </a:p>
          <a:p>
            <a:endParaRPr lang="ru-RU" dirty="0"/>
          </a:p>
        </p:txBody>
      </p:sp>
      <p:pic>
        <p:nvPicPr>
          <p:cNvPr id="14341" name="Picture 5" descr="http://www.nn.ru/data/forum/images/2012-06/51482329-1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306" y="1688909"/>
            <a:ext cx="4464495" cy="4464496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44714" y="1712766"/>
            <a:ext cx="3528392" cy="1939354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220072" y="3508659"/>
            <a:ext cx="3096344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1553"/>
            <a:ext cx="749808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 «Въезд запрещен»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977" y="1916832"/>
            <a:ext cx="36004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Знак водителей стращает,</a:t>
            </a:r>
            <a:br>
              <a:rPr lang="ru-RU" b="1" dirty="0" smtClean="0"/>
            </a:br>
            <a:r>
              <a:rPr lang="ru-RU" b="1" dirty="0" smtClean="0"/>
              <a:t>Въезд машинам запрещает!</a:t>
            </a:r>
            <a:br>
              <a:rPr lang="ru-RU" b="1" dirty="0" smtClean="0"/>
            </a:br>
            <a:r>
              <a:rPr lang="ru-RU" b="1" dirty="0" smtClean="0"/>
              <a:t>Не пытайтесь сгоряча</a:t>
            </a:r>
            <a:br>
              <a:rPr lang="ru-RU" b="1" dirty="0" smtClean="0"/>
            </a:br>
            <a:r>
              <a:rPr lang="ru-RU" b="1" dirty="0" smtClean="0"/>
              <a:t>Ехать мимо кирпича!</a:t>
            </a:r>
            <a:endParaRPr lang="ru-RU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44714" y="1712766"/>
            <a:ext cx="3528392" cy="1939354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mirs24.ru/upload/resizer2/22/cd1/cd19a9f84f0fb4bf1d91c15db688fd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975743" cy="39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4886968" y="2567605"/>
            <a:ext cx="3312368" cy="302433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316" y="592896"/>
            <a:ext cx="749808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 «Опасный поворот»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105" y="1656962"/>
            <a:ext cx="4032448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Этот знак тревогу бьет –</a:t>
            </a:r>
            <a:br>
              <a:rPr lang="ru-RU" b="1" dirty="0" smtClean="0"/>
            </a:br>
            <a:r>
              <a:rPr lang="ru-RU" b="1" dirty="0" smtClean="0"/>
              <a:t>Вот опасный поворот!</a:t>
            </a:r>
            <a:br>
              <a:rPr lang="ru-RU" b="1" dirty="0" smtClean="0"/>
            </a:br>
            <a:r>
              <a:rPr lang="ru-RU" b="1" dirty="0" smtClean="0"/>
              <a:t>Ехать здесь, конечно, можно,</a:t>
            </a:r>
            <a:br>
              <a:rPr lang="ru-RU" b="1" dirty="0" smtClean="0"/>
            </a:br>
            <a:r>
              <a:rPr lang="ru-RU" b="1" dirty="0" smtClean="0"/>
              <a:t>Только очень осторожно –</a:t>
            </a:r>
            <a:br>
              <a:rPr lang="ru-RU" b="1" dirty="0" smtClean="0"/>
            </a:br>
            <a:r>
              <a:rPr lang="ru-RU" b="1" dirty="0" smtClean="0"/>
              <a:t>Никого не обгонять,</a:t>
            </a:r>
            <a:br>
              <a:rPr lang="ru-RU" b="1" dirty="0" smtClean="0"/>
            </a:br>
            <a:r>
              <a:rPr lang="ru-RU" b="1" dirty="0" smtClean="0"/>
              <a:t>Пассажиров не менять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www.legan.ru/zakaz/published/publicdata/SHOPLEGAN/attachments/SC/products_pictures/Dorojni_znak_1.12.2db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46908" y="2093294"/>
            <a:ext cx="4392488" cy="4392489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44714" y="1412776"/>
            <a:ext cx="3667246" cy="2239344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338" y="697366"/>
            <a:ext cx="749808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 «Дорожные работы»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94" y="1835446"/>
            <a:ext cx="3888432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Знак «дорожные работы».</a:t>
            </a:r>
            <a:br>
              <a:rPr lang="ru-RU" b="1" dirty="0" smtClean="0"/>
            </a:br>
            <a:r>
              <a:rPr lang="ru-RU" b="1" dirty="0" smtClean="0"/>
              <a:t>Чинит здесь дорогу кто-то.</a:t>
            </a:r>
            <a:br>
              <a:rPr lang="ru-RU" b="1" dirty="0" smtClean="0"/>
            </a:br>
            <a:r>
              <a:rPr lang="ru-RU" b="1" dirty="0" smtClean="0"/>
              <a:t>Скорость сбавить нужно будет,</a:t>
            </a:r>
            <a:br>
              <a:rPr lang="ru-RU" b="1" dirty="0" smtClean="0"/>
            </a:br>
            <a:r>
              <a:rPr lang="ru-RU" b="1" dirty="0" smtClean="0"/>
              <a:t>Там ведь на дороге люди.</a:t>
            </a:r>
            <a:endParaRPr lang="ru-RU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44714" y="1712766"/>
            <a:ext cx="3708412" cy="1939354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s://tekstilschiky.mos.ru/upload/iblock_uchredit_docs_files/%D0%94%D0%BE%D1%80%D0%BE%D0%B6%D0%BD%D1%8B%D0%B5%20%D1%80%D0%B0%D0%B1%D0%BE%D1%82%D1%8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18" y="2276872"/>
            <a:ext cx="4464669" cy="39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90375"/>
            <a:ext cx="749808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 «Дикие животные»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3528392" cy="48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Бродят здесь посредь дороги</a:t>
            </a:r>
            <a:br>
              <a:rPr lang="ru-RU" b="1" dirty="0" smtClean="0"/>
            </a:br>
            <a:r>
              <a:rPr lang="ru-RU" b="1" dirty="0" smtClean="0"/>
              <a:t>Лоси, волки, носороги.</a:t>
            </a:r>
            <a:br>
              <a:rPr lang="ru-RU" b="1" dirty="0" smtClean="0"/>
            </a:br>
            <a:r>
              <a:rPr lang="ru-RU" b="1" dirty="0" smtClean="0"/>
              <a:t>Ты, водитель, не спеши,</a:t>
            </a:r>
            <a:br>
              <a:rPr lang="ru-RU" b="1" dirty="0" smtClean="0"/>
            </a:br>
            <a:r>
              <a:rPr lang="ru-RU" b="1" dirty="0" smtClean="0"/>
              <a:t>Пусть сперва пройдут ежи!</a:t>
            </a:r>
            <a:endParaRPr lang="ru-RU" b="1" dirty="0"/>
          </a:p>
        </p:txBody>
      </p:sp>
      <p:pic>
        <p:nvPicPr>
          <p:cNvPr id="19458" name="Picture 2" descr="http://i.pokeroff.ru/uploads/wysiwyg/_/_1/_14/14_13424319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975" y="2492896"/>
            <a:ext cx="4582573" cy="4091322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44714" y="1712766"/>
            <a:ext cx="3528392" cy="1939354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322" y="581646"/>
            <a:ext cx="749808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 «Пешеходный переход»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698" y="2057400"/>
            <a:ext cx="3816424" cy="48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Здесь наземный переход,</a:t>
            </a:r>
            <a:br>
              <a:rPr lang="ru-RU" b="1" dirty="0" smtClean="0"/>
            </a:br>
            <a:r>
              <a:rPr lang="ru-RU" b="1" dirty="0" smtClean="0"/>
              <a:t>Ходит целый день народ.</a:t>
            </a:r>
            <a:br>
              <a:rPr lang="ru-RU" b="1" dirty="0" smtClean="0"/>
            </a:br>
            <a:r>
              <a:rPr lang="ru-RU" b="1" dirty="0" smtClean="0"/>
              <a:t>Ты, водитель, не грусти,</a:t>
            </a:r>
            <a:br>
              <a:rPr lang="ru-RU" b="1" dirty="0" smtClean="0"/>
            </a:br>
            <a:r>
              <a:rPr lang="ru-RU" b="1" dirty="0" smtClean="0"/>
              <a:t>Пешехода пропусти!</a:t>
            </a:r>
            <a:endParaRPr lang="ru-RU" b="1" dirty="0"/>
          </a:p>
        </p:txBody>
      </p:sp>
      <p:pic>
        <p:nvPicPr>
          <p:cNvPr id="16386" name="Picture 2" descr="http://www.adm-tavda.ru/userfiles/perehod%281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596" y="2348880"/>
            <a:ext cx="4039674" cy="403244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44714" y="1712766"/>
            <a:ext cx="3528392" cy="1939354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613"/>
            <a:ext cx="74980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Знак «Место остановки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общественного транспорта»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94" y="2029179"/>
            <a:ext cx="3888432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В этом месте пешеход</a:t>
            </a:r>
            <a:br>
              <a:rPr lang="ru-RU" b="1" dirty="0" smtClean="0"/>
            </a:br>
            <a:r>
              <a:rPr lang="ru-RU" b="1" dirty="0" smtClean="0"/>
              <a:t>Терпеливо транспорт ждет.</a:t>
            </a:r>
            <a:br>
              <a:rPr lang="ru-RU" b="1" dirty="0" smtClean="0"/>
            </a:br>
            <a:r>
              <a:rPr lang="ru-RU" b="1" dirty="0" smtClean="0"/>
              <a:t>Он пешком устал шагать,</a:t>
            </a:r>
            <a:br>
              <a:rPr lang="ru-RU" b="1" dirty="0" smtClean="0"/>
            </a:br>
            <a:r>
              <a:rPr lang="ru-RU" b="1" dirty="0" smtClean="0"/>
              <a:t>Хочет пассажиром стать.</a:t>
            </a:r>
            <a:endParaRPr lang="ru-RU" b="1" dirty="0"/>
          </a:p>
        </p:txBody>
      </p:sp>
      <p:pic>
        <p:nvPicPr>
          <p:cNvPr id="17410" name="Picture 2" descr="http://detsad-kitty.ru/uploads/posts/2009-05/1243666279_avtobus.png"/>
          <p:cNvPicPr>
            <a:picLocks noChangeAspect="1" noChangeArrowheads="1"/>
          </p:cNvPicPr>
          <p:nvPr/>
        </p:nvPicPr>
        <p:blipFill rotWithShape="1">
          <a:blip r:embed="rId2" cstate="print"/>
          <a:srcRect l="3958" t="12193" r="12923"/>
          <a:stretch/>
        </p:blipFill>
        <p:spPr bwMode="auto">
          <a:xfrm>
            <a:off x="5436096" y="1701944"/>
            <a:ext cx="3024336" cy="4666879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44714" y="1712766"/>
            <a:ext cx="3528392" cy="1939354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2214"/>
            <a:ext cx="749808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 «Больница»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8157" y="1422353"/>
            <a:ext cx="3312368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Если нужно вам лечиться,</a:t>
            </a:r>
            <a:br>
              <a:rPr lang="ru-RU" b="1" dirty="0" smtClean="0"/>
            </a:br>
            <a:r>
              <a:rPr lang="ru-RU" b="1" dirty="0" smtClean="0"/>
              <a:t>Знак подскажет, где больница.</a:t>
            </a:r>
            <a:br>
              <a:rPr lang="ru-RU" b="1" dirty="0" smtClean="0"/>
            </a:br>
            <a:r>
              <a:rPr lang="ru-RU" b="1" dirty="0" smtClean="0"/>
              <a:t>Сто серьезных докторов</a:t>
            </a:r>
            <a:br>
              <a:rPr lang="ru-RU" b="1" dirty="0" smtClean="0"/>
            </a:br>
            <a:r>
              <a:rPr lang="ru-RU" b="1" dirty="0" smtClean="0"/>
              <a:t>Там вам скажут: "Будь здоров!"</a:t>
            </a:r>
            <a:endParaRPr lang="ru-RU" b="1" dirty="0"/>
          </a:p>
        </p:txBody>
      </p:sp>
      <p:pic>
        <p:nvPicPr>
          <p:cNvPr id="20482" name="Picture 2" descr="http://www.spravka08.ru/find/images/35/35_2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680" y="1744056"/>
            <a:ext cx="3429000" cy="45720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44714" y="1340768"/>
            <a:ext cx="3739254" cy="2311352"/>
          </a:xfrm>
          <a:prstGeom prst="wedgeRoundRectCallout">
            <a:avLst>
              <a:gd name="adj1" fmla="val -32119"/>
              <a:gd name="adj2" fmla="val 7390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EEDE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EEDE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EEDE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96</Words>
  <Application>Microsoft Office PowerPoint</Application>
  <PresentationFormat>Экран (4:3)</PresentationFormat>
  <Paragraphs>20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Знак «Движение запрещено» </vt:lpstr>
      <vt:lpstr>Знак «Въезд запрещен» </vt:lpstr>
      <vt:lpstr>Знак «Опасный поворот» </vt:lpstr>
      <vt:lpstr>Знак «Дорожные работы» </vt:lpstr>
      <vt:lpstr>Знак «Дикие животные» </vt:lpstr>
      <vt:lpstr>Знак «Пешеходный переход» </vt:lpstr>
      <vt:lpstr>Знак «Место остановки  общественного транспорта» </vt:lpstr>
      <vt:lpstr>Знак «Больница» </vt:lpstr>
      <vt:lpstr>Знак «Пункт питания»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ЗНАКИ</dc:title>
  <dc:creator>Denis</dc:creator>
  <cp:lastModifiedBy>user</cp:lastModifiedBy>
  <cp:revision>9</cp:revision>
  <dcterms:created xsi:type="dcterms:W3CDTF">2013-12-15T12:00:15Z</dcterms:created>
  <dcterms:modified xsi:type="dcterms:W3CDTF">2020-05-21T06:57:41Z</dcterms:modified>
</cp:coreProperties>
</file>