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6" r:id="rId6"/>
    <p:sldId id="259" r:id="rId7"/>
    <p:sldId id="265" r:id="rId8"/>
    <p:sldId id="267" r:id="rId9"/>
    <p:sldId id="258" r:id="rId10"/>
    <p:sldId id="268" r:id="rId11"/>
    <p:sldId id="260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787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66265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1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7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0960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1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6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4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65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064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B748900-5B48-4458-8AD9-2D7C30335B3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45411-2129-4C7F-AF3F-360CDFB37F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539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3618" y="2407886"/>
            <a:ext cx="8361229" cy="2098226"/>
          </a:xfrm>
        </p:spPr>
        <p:txBody>
          <a:bodyPr/>
          <a:lstStyle/>
          <a:p>
            <a:r>
              <a:rPr lang="ru-RU" dirty="0" smtClean="0"/>
              <a:t>Ленинградские кошки в годы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8267" y="4767441"/>
            <a:ext cx="6831673" cy="1086237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Выполнили воспитатели 12а группы: Крутенок Д.А., 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Ячник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С.А.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6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599" y="309716"/>
            <a:ext cx="1041236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 не только ловили грызунов, но и воевали. Есть легенда о рыжем коте, который прижился при стоявшей под Ленинградом зенитной батарее. Солдаты прозвали его «слухачом», так как кот точно предсказывал своим мяуканьем приближение вражеских самолетов.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https://avatars.mds.yandex.net/get-pdb/1664653/3fc0d13b-ed33-4af7-b33e-a8b352eab73a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45" y="1841288"/>
            <a:ext cx="7366110" cy="46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1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91" y="272845"/>
            <a:ext cx="9601200" cy="14859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C 2000 на карнизах домов на Малой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живут бронзовые кот Елисей и кошка Василиса. Скульптура кота установлена на фасаде Елисеевского магазина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атьянин день 25 января 2000 года. Его подруга появилась на доме напротив 1 апреля 2000 года. По городской легенде, это памятник ярославским кошкам, которых привезли в войну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енинград, чтобы они уничтожили расплодившихся крыс.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im0-tub-ru.yandex.net/i?id=9d3ad2dc35e48a731bf5093511c9bb3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64" y="2586500"/>
            <a:ext cx="5898432" cy="39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4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7638" y="516192"/>
            <a:ext cx="10751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Выборгском районе Северной столицы на </a:t>
            </a:r>
            <a:r>
              <a:rPr lang="ru-RU" sz="20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 Композиторов, во дворе дома №4 поставили новый малый памятник. Он изображает небольшую фигурку кошки, сидящей на стуле и греющейся под торшером.</a:t>
            </a:r>
            <a:endParaRPr lang="ru-RU" sz="2000" b="1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6.userapi.com/c857632/v857632758/1643e7/cStY_p31D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24" y="1659575"/>
            <a:ext cx="7226711" cy="48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6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05" y="533400"/>
            <a:ext cx="10403839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98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110" y="331839"/>
            <a:ext cx="9859296" cy="14859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енинград 900 дней был в блокаде. Когда закончились все запасы еды, то едой для людей становились их кошки. Настало время, когда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енинграде не осталось ни одной кошки.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.fishki.net/upload/post/2016/08/27/2055980/17-dlyako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1" y="1555953"/>
            <a:ext cx="7403691" cy="49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5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3614" y="582561"/>
            <a:ext cx="10456606" cy="951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единицы домашних животных (тщательно скрываемые хозяевами) смогли пережить то страшное время.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0.wp.com/tailytales.ru/wp-content/uploads/2017/05/blocadacat14.jpg?resize=300%2C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7" y="1533833"/>
            <a:ext cx="5108025" cy="46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2.wp.com/tailytales.ru/wp-content/uploads/2017/05/blocadacat16.jpg?resize=300%2C24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"/>
          <a:stretch/>
        </p:blipFill>
        <p:spPr bwMode="auto">
          <a:xfrm>
            <a:off x="6334433" y="1533833"/>
            <a:ext cx="5522554" cy="46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7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3832" y="390166"/>
            <a:ext cx="9601200" cy="10471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измученный город постигла новая беда — Ленинград стали наводнять крысы.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i2.wp.com/tailytales.ru/wp-content/uploads/2017/05/image74278558.jpg?resize=455%2C15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46" y="1304565"/>
            <a:ext cx="10017771" cy="34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5546" y="5195018"/>
            <a:ext cx="102666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Крысы начали пожирать все, что еще можно было найти съедобного; они нападали на больных и истощенных детей и стариков во сне, в городе нависла угроза эпидемий (в том числе чумы)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03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573" y="354694"/>
            <a:ext cx="98814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Отряды грызунов грозили уничтожить зерно на мельнице, где мололи муку для хлеба всему городу.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Крысы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губили полотна великих художников в Эрмитаже, которые пострадали также и от бомбардировок.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1.wp.com/tailytales.ru/wp-content/uploads/2017/05/blocadacat6.jpg?resize=625%2C4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2" y="1858296"/>
            <a:ext cx="7065272" cy="48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9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61" y="272845"/>
            <a:ext cx="11149781" cy="14859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после прорыва блокады Ленинграда, в апреле 1943 года, вышло постановление Ленсовета доставить в Ленинград из Ярославской области четыре вагона простых дымчатых кошек, которые считались лучшими крысоловами. 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www.stihi.ru/pics/2015/04/26/47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89" y="2059941"/>
            <a:ext cx="6323372" cy="44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9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i.rbth.com/rbthmedia/images/2018.12/original/5c04fec315e9f9050714ab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54" y="1810867"/>
            <a:ext cx="7535936" cy="48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8696" y="372662"/>
            <a:ext cx="106532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кошек не разворовали, их везли под усиленной охраной, и наконец, эшелон с четырьмя вагонами кошек (или, как его прозвали, «мяукающая дивизия») прибыл в полуразрушенный город. Часть кошек была выпущена там же на вокзале, часть была роздана жителям.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73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129" y="314912"/>
            <a:ext cx="104123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кошек продавали на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 по баснословной цене, равной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 буханкам хлеба. Для справки: котёнок стоил 500 рублей, зарплата дворника составляла 120 рублей, а буханка хлеба стоила 50 руб.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6" name="Picture 6" descr="https://i1.wp.com/tailytales.ru/wp-content/uploads/2017/05/blocadacat12.jpg?resize=440%2C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09" y="1443190"/>
            <a:ext cx="419100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6902" y="496048"/>
            <a:ext cx="9547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Ярославские кошки достаточно быстро сумели отогнать грызунов от продовольственных складов и спасли город от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эпидемий.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cdn.fishki.net/upload/post/2016/08/27/2055980/7-dlyako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71" y="1460090"/>
            <a:ext cx="5655539" cy="51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015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EEEDE6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69</TotalTime>
  <Words>320</Words>
  <Application>Microsoft Office PowerPoint</Application>
  <PresentationFormat>Произвольный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Crop</vt:lpstr>
      <vt:lpstr>Ленинградские кошки в годы войны</vt:lpstr>
      <vt:lpstr>Город Ленинград 900 дней был в блокаде. Когда закончились все запасы еды, то едой для людей становились их кошки. Настало время, когда в Ленинграде не осталось ни одной кошки.</vt:lpstr>
      <vt:lpstr>Презентация PowerPoint</vt:lpstr>
      <vt:lpstr>Презентация PowerPoint</vt:lpstr>
      <vt:lpstr>Презентация PowerPoint</vt:lpstr>
      <vt:lpstr> Сразу после прорыва блокады Ленинграда, в апреле 1943 года, вышло постановление Ленсовета доставить в Ленинград из Ярославской области четыре вагона простых дымчатых кошек, которые считались лучшими крысоловами.    </vt:lpstr>
      <vt:lpstr>Презентация PowerPoint</vt:lpstr>
      <vt:lpstr>Презентация PowerPoint</vt:lpstr>
      <vt:lpstr>Презентация PowerPoint</vt:lpstr>
      <vt:lpstr>Презентация PowerPoint</vt:lpstr>
      <vt:lpstr> C 2000 на карнизах домов на Малой Садовой улице живут бронзовые кот Елисей и кошка Василиса. Скульптура кота установлена на фасаде Елисеевского магазина в Татьянин день 25 января 2000 года. Его подруга появилась на доме напротив 1 апреля 2000 года. По городской легенде, это памятник ярославским кошкам, которых привезли в войну в Ленинград, чтобы они уничтожили расплодившихся крыс.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Максимов</dc:creator>
  <cp:lastModifiedBy>user</cp:lastModifiedBy>
  <cp:revision>9</cp:revision>
  <dcterms:created xsi:type="dcterms:W3CDTF">2020-01-26T18:40:31Z</dcterms:created>
  <dcterms:modified xsi:type="dcterms:W3CDTF">2020-01-29T19:31:01Z</dcterms:modified>
</cp:coreProperties>
</file>