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0" y="510436"/>
            <a:ext cx="8458200" cy="83099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Богатыри земли русской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61053"/>
            <a:ext cx="4572000" cy="416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ABBC42B-6D63-40B5-BEC5-C2F4E2E33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477522"/>
            <a:ext cx="8458200" cy="949910"/>
          </a:xfrm>
        </p:spPr>
        <p:txBody>
          <a:bodyPr/>
          <a:lstStyle/>
          <a:p>
            <a:pPr algn="ctr"/>
            <a:r>
              <a:rPr lang="ru-RU" dirty="0"/>
              <a:t>Презентация для детей подготовительной группы</a:t>
            </a:r>
          </a:p>
          <a:p>
            <a:pPr algn="ctr"/>
            <a:r>
              <a:rPr lang="ru-RU" dirty="0"/>
              <a:t>Воспитатели: </a:t>
            </a:r>
            <a:r>
              <a:rPr lang="ru-RU" dirty="0" err="1"/>
              <a:t>Крутенок</a:t>
            </a:r>
            <a:r>
              <a:rPr lang="ru-RU" dirty="0"/>
              <a:t> Д.А., Ячник С.А.</a:t>
            </a:r>
          </a:p>
        </p:txBody>
      </p:sp>
      <p:pic>
        <p:nvPicPr>
          <p:cNvPr id="1028" name="Picture 4" descr="Солнечные символы на Руси">
            <a:extLst>
              <a:ext uri="{FF2B5EF4-FFF2-40B4-BE49-F238E27FC236}">
                <a16:creationId xmlns:a16="http://schemas.microsoft.com/office/drawing/2014/main" id="{2FA6E226-7FF8-45AB-A3BE-86B1A9E1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56" y="1246710"/>
            <a:ext cx="5215209" cy="42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Вольга</a:t>
            </a:r>
            <a:r>
              <a:rPr lang="ru-RU" dirty="0"/>
              <a:t> </a:t>
            </a:r>
            <a:r>
              <a:rPr lang="ru-RU" dirty="0" err="1"/>
              <a:t>Святославич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ru-RU" dirty="0"/>
              <a:t>ВОЛЬГА СВЯТОСЛАВИЧ  (</a:t>
            </a:r>
            <a:r>
              <a:rPr lang="ru-RU" dirty="0" err="1"/>
              <a:t>Волх</a:t>
            </a:r>
            <a:r>
              <a:rPr lang="ru-RU" dirty="0"/>
              <a:t> </a:t>
            </a:r>
            <a:r>
              <a:rPr lang="ru-RU" dirty="0" err="1"/>
              <a:t>Всеславьевич</a:t>
            </a:r>
            <a:r>
              <a:rPr lang="ru-RU" dirty="0"/>
              <a:t>) богатырь, персонаж русских былин. Основными отличительными чертами </a:t>
            </a:r>
            <a:r>
              <a:rPr lang="ru-RU" dirty="0" err="1"/>
              <a:t>Вольги</a:t>
            </a:r>
            <a:r>
              <a:rPr lang="ru-RU" dirty="0"/>
              <a:t> являются хитрость, способность к </a:t>
            </a:r>
            <a:r>
              <a:rPr lang="ru-RU" dirty="0" err="1"/>
              <a:t>оборотничеству</a:t>
            </a:r>
            <a:r>
              <a:rPr lang="ru-RU" dirty="0"/>
              <a:t> и умение понимать язык птиц и животных.</a:t>
            </a:r>
            <a:r>
              <a:rPr lang="ru-RU" b="1" i="1" dirty="0"/>
              <a:t> </a:t>
            </a:r>
            <a:r>
              <a:rPr lang="ru-RU" dirty="0"/>
              <a:t>Князь Волга необыкновенного происхождения. Он сын княжны и Змея Горыныча. От отца он унаследовал</a:t>
            </a:r>
          </a:p>
          <a:p>
            <a:pPr>
              <a:spcBef>
                <a:spcPct val="0"/>
              </a:spcBef>
              <a:buNone/>
            </a:pPr>
            <a:r>
              <a:rPr lang="ru-RU" dirty="0"/>
              <a:t>     чародейные  способности, «</a:t>
            </a:r>
            <a:r>
              <a:rPr lang="ru-RU" dirty="0" err="1"/>
              <a:t>похотелося</a:t>
            </a:r>
            <a:r>
              <a:rPr lang="ru-RU" dirty="0"/>
              <a:t> ему много мудрости». Эти возможности </a:t>
            </a:r>
            <a:r>
              <a:rPr lang="ru-RU" dirty="0" err="1"/>
              <a:t>Вольга</a:t>
            </a:r>
            <a:r>
              <a:rPr lang="ru-RU" dirty="0"/>
              <a:t> употребляет на добрые </a:t>
            </a:r>
          </a:p>
          <a:p>
            <a:pPr>
              <a:spcBef>
                <a:spcPct val="0"/>
              </a:spcBef>
              <a:buNone/>
            </a:pPr>
            <a:r>
              <a:rPr lang="ru-RU" dirty="0"/>
              <a:t>     дела. </a:t>
            </a:r>
          </a:p>
          <a:p>
            <a:pPr>
              <a:spcBef>
                <a:spcPct val="0"/>
              </a:spcBef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4" descr="вол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18851"/>
            <a:ext cx="4343400" cy="368709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Микула </a:t>
            </a:r>
            <a:r>
              <a:rPr lang="ru-RU" dirty="0" err="1"/>
              <a:t>Селянинович</a:t>
            </a:r>
            <a:endParaRPr lang="ru-RU" dirty="0"/>
          </a:p>
        </p:txBody>
      </p:sp>
      <p:pic>
        <p:nvPicPr>
          <p:cNvPr id="6" name="Picture 7" descr="http://rexstar.ru/uploads/content/file5ea0d9780ece2c37ab5e4f2cd6a4316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7305" y="1600200"/>
            <a:ext cx="342519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Микула </a:t>
            </a:r>
            <a:r>
              <a:rPr lang="ru-RU" dirty="0" err="1"/>
              <a:t>Селянинович</a:t>
            </a:r>
            <a:r>
              <a:rPr lang="ru-RU" dirty="0"/>
              <a:t> – любимейший народный герой, пахарь-богатырь. Никто не в силах сравниться с ним ни по силе, ни по могуществу. Даже </a:t>
            </a:r>
            <a:r>
              <a:rPr lang="ru-RU" dirty="0" err="1"/>
              <a:t>Святогор</a:t>
            </a:r>
            <a:r>
              <a:rPr lang="ru-RU" dirty="0"/>
              <a:t>, сильнейший и древнейший из всех богатырей, не смог поднять сумку с тягою (силой) земною, которую небрежно обронил Микула </a:t>
            </a:r>
            <a:r>
              <a:rPr lang="ru-RU" dirty="0" err="1"/>
              <a:t>Селянинович</a:t>
            </a:r>
            <a:r>
              <a:rPr lang="ru-RU" dirty="0"/>
              <a:t>. «Воевать легче, чем пахать, а пахарь сильнее воина», - поучает былина о </a:t>
            </a:r>
            <a:r>
              <a:rPr lang="ru-RU" dirty="0" err="1"/>
              <a:t>Вольге</a:t>
            </a:r>
            <a:r>
              <a:rPr lang="ru-RU" dirty="0"/>
              <a:t> и Микуле. Она возвышает земледельческий труд перед любым трудом, и даже ратным: «деревенским людом Русь кормиться»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60439"/>
            <a:ext cx="4191000" cy="576416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  <a:t>А и сильные, могучие богатыри на славной Руси!</a:t>
            </a:r>
            <a:b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  <a:t>Не скакать врагам по нашей Земле!</a:t>
            </a:r>
            <a:b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  <a:t>Не топтать их коням Землю Русскую</a:t>
            </a:r>
            <a:b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  <a:t>Не затмить им солнце наше красное!</a:t>
            </a:r>
          </a:p>
          <a:p>
            <a:pPr>
              <a:buNone/>
            </a:pPr>
            <a:b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  <a:t>Век стоит Русь – не шатается!</a:t>
            </a:r>
            <a:b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  <a:t>И века простоит – не шелохнётся!</a:t>
            </a:r>
          </a:p>
          <a:p>
            <a:pPr>
              <a:buFont typeface="Monotype Sorts" pitchFamily="2" charset="2"/>
              <a:buNone/>
            </a:pPr>
            <a: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  <a:t>    А преданья старины</a:t>
            </a:r>
            <a:b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  <a:t>Забывать мы не должны.</a:t>
            </a:r>
            <a:br>
              <a:rPr lang="ru-RU" dirty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b="1" dirty="0">
                <a:latin typeface="Bookman Old Style" pitchFamily="18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b="1" dirty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b="1" dirty="0">
                <a:latin typeface="Bookman Old Style" pitchFamily="18" charset="0"/>
                <a:ea typeface="Times New Roman" pitchFamily="18" charset="0"/>
                <a:cs typeface="Arial" charset="0"/>
              </a:rPr>
              <a:t>Слава русской стороне</a:t>
            </a:r>
            <a:endParaRPr lang="ru-RU" dirty="0"/>
          </a:p>
        </p:txBody>
      </p:sp>
      <p:pic>
        <p:nvPicPr>
          <p:cNvPr id="5" name="Picture 4" descr="http://derevnyaonline.ru/upload/gallery/11161/4739/n_51135815266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4368" y="1228506"/>
            <a:ext cx="4989413" cy="329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5975"/>
            <a:ext cx="7886700" cy="595573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Богатыри - это герои русских былин, совершавшие подвиги во имя Родины, человек безмерной силы, отваги, стойкости, наделенные необыкновенным умом и смекалкой.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0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0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indent="-457200" algn="just">
              <a:defRPr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Вот так слагалась былина. В русском народе много столетий из уст в уста, от деда к внуку переходили былины о могучих богатырях. </a:t>
            </a:r>
          </a:p>
          <a:p>
            <a:pPr indent="-457200"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былинах отражалась жизнь русского народа, которая была очень нелёгкой на Руси. Почти в каждой из былин упоминается Киев, Русь, Русская земля, Родина, Россия – какие красивые и загадочные слова. </a:t>
            </a:r>
          </a:p>
          <a:p>
            <a:pPr indent="-457200" algn="just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Русь. Совсем короткое слово. Оно пришло к нам из седой древности и навеки осталось с нами.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Добрыня Никитич, Илья Муромец, Алёша Попович</a:t>
            </a:r>
          </a:p>
        </p:txBody>
      </p:sp>
      <p:pic>
        <p:nvPicPr>
          <p:cNvPr id="4" name="Picture 2" descr="http://viktorbychkov.ru/bimages/5/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742" t="11585" r="6742" b="7316"/>
          <a:stretch>
            <a:fillRect/>
          </a:stretch>
        </p:blipFill>
        <p:spPr bwMode="auto">
          <a:xfrm>
            <a:off x="990049" y="1179440"/>
            <a:ext cx="7483447" cy="5442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Алёша Попович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3972232" cy="47244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Алёша Попович сын ростовского попа Леонтия, герой былин. Алёша грамоте не учился, за книги не садился, а учился с малых лет копьём владеть, из лука стрелять, богатырских коней укрощать. Силой Алёша не большой богатырь, зато дерзостью да хитростью взял, молодецкой удалью, находчивостью и богатырской храбростью, вспыльчивостью, хвастовством. Алеша весел, насмешлив и остер на язык. Врагов он часто побеждает не силой, а военной хитростью: притворяется глухим и заставляет противника подойти поближе, под каким-нибудь предлогом вынуждает врага обернуться и т.п. </a:t>
            </a:r>
          </a:p>
          <a:p>
            <a:pPr>
              <a:spcBef>
                <a:spcPct val="0"/>
              </a:spcBef>
            </a:pPr>
            <a:endParaRPr lang="ru-RU" dirty="0"/>
          </a:p>
          <a:p>
            <a:endParaRPr lang="ru-RU" dirty="0"/>
          </a:p>
        </p:txBody>
      </p:sp>
      <p:pic>
        <p:nvPicPr>
          <p:cNvPr id="7" name="Содержимое 3" descr="http://content.foto.mail.ru/mail/ritari99/_answers/i-147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95019" y="1356852"/>
            <a:ext cx="4542503" cy="510294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Добрыня Никитич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Жила- была под Киевом вдова </a:t>
            </a:r>
            <a:r>
              <a:rPr lang="ru-RU" dirty="0" err="1"/>
              <a:t>Мамелфа</a:t>
            </a:r>
            <a:r>
              <a:rPr lang="ru-RU" dirty="0"/>
              <a:t> Тимофеевна. Был у неё любимый сын- богатырь </a:t>
            </a:r>
            <a:r>
              <a:rPr lang="ru-RU" dirty="0" err="1"/>
              <a:t>Добрынюшка</a:t>
            </a:r>
            <a:r>
              <a:rPr lang="ru-RU" dirty="0"/>
              <a:t>. По всему Киеву о Добрыне слава шла: он и статен, и высок, и грамоте обучен, и в бою смел, и на пиру весел. Он и песню сложит, и на гуслях сыграет, и умное слово скажет. Да и нрав у Добрыни спокойный, ласковый. Никого он не заругает, никого он зря не обидит. Недаром его прозвали «тихий </a:t>
            </a:r>
            <a:r>
              <a:rPr lang="ru-RU" dirty="0" err="1"/>
              <a:t>Добрынюшка</a:t>
            </a:r>
            <a:r>
              <a:rPr lang="ru-RU" dirty="0"/>
              <a:t>». Добрыня Никитич  прославился тем, что в тяжкой битве победил Змея Огненного, освободил из полону много людей и среди них племянницу князя Владимира Забаву </a:t>
            </a:r>
            <a:r>
              <a:rPr lang="ru-RU" dirty="0" err="1"/>
              <a:t>Путятичну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3" descr="http://www.centre-magic.ru/images/stories/articles/Dobrinya-Nikitich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4511" y="1600200"/>
            <a:ext cx="3490777" cy="47244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Илья Муромец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24400"/>
          </a:xfrm>
        </p:spPr>
        <p:txBody>
          <a:bodyPr>
            <a:noAutofit/>
          </a:bodyPr>
          <a:lstStyle/>
          <a:p>
            <a:r>
              <a:rPr lang="ru-RU" sz="1600" dirty="0"/>
              <a:t>Илья Муромец  - самый популярный герой былин, могучий богатырь.  Родина его – город Муром, село </a:t>
            </a:r>
            <a:r>
              <a:rPr lang="ru-RU" sz="1600" dirty="0" err="1"/>
              <a:t>Карачарово</a:t>
            </a:r>
            <a:r>
              <a:rPr lang="ru-RU" sz="1600" dirty="0"/>
              <a:t>. Крестьянский сын, больной Илья «сидел сиднем на печи 30 лет и три года». Однажды в дом пришли странники, «калики перехожие». Они исцелили Илью, наделив его богатырской силой. Отныне он – герой, которому предначертано служить городу Киеву и князю Владимиру. В былинах Илья Муромец стоял во главе дружины. Авторы былин подчёркивают в нём силу, мужество, надёжность, справедливость, миролюбие. Он человек уверенной силы, опыта и житейской мудрости. Память об Илье, народная любовь к нему сохранилась  до сих пор. Ему воздвигнуты памятники. Его именем называют военную технику и др.</a:t>
            </a:r>
          </a:p>
          <a:p>
            <a:endParaRPr lang="ru-RU" sz="1600" dirty="0"/>
          </a:p>
        </p:txBody>
      </p:sp>
      <p:pic>
        <p:nvPicPr>
          <p:cNvPr id="5" name="Picture 2" descr="http://newzz.in.ua/uploads/posts/2011-05/thumbs/1305312488_fr0282_02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7498" y="1548580"/>
            <a:ext cx="4227164" cy="4658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Памятник Илье Муромцу в г. Муроме и во Владивостоке</a:t>
            </a:r>
            <a:endParaRPr lang="ru-RU" sz="2000" dirty="0"/>
          </a:p>
        </p:txBody>
      </p:sp>
      <p:pic>
        <p:nvPicPr>
          <p:cNvPr id="5" name="Picture 2" descr="http://www.polosaty.ru/upload/20121008/%D0%BC%D1%83%D1%80%D0%BE%D0%BC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452" y="1480291"/>
            <a:ext cx="3696375" cy="5112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www.iskusstvo.tv/News/data/upimages/thumbs/main_ilya-muromez-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2576"/>
          <a:stretch>
            <a:fillRect/>
          </a:stretch>
        </p:blipFill>
        <p:spPr bwMode="auto">
          <a:xfrm>
            <a:off x="4648200" y="1860849"/>
            <a:ext cx="4343400" cy="4203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Святогор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1600" dirty="0" err="1"/>
              <a:t>Святогор</a:t>
            </a:r>
            <a:r>
              <a:rPr lang="ru-RU" sz="1600" dirty="0"/>
              <a:t> русский богатырь огромного роста и невероятной силы. Вот что рассказывают о нём былины.</a:t>
            </a:r>
          </a:p>
          <a:p>
            <a:pPr>
              <a:spcBef>
                <a:spcPct val="0"/>
              </a:spcBef>
              <a:buNone/>
            </a:pPr>
            <a:r>
              <a:rPr lang="ru-RU" sz="1600" dirty="0"/>
              <a:t>       Высоки на Руси Святые горы, глубоки их  ущелья, страшны пропасти. Не растут там ни берёзка, ни дуб, ни осина, ни зелёная трава. Там и волк не пробежит, орёл не пролетит. Только </a:t>
            </a:r>
            <a:r>
              <a:rPr lang="ru-RU" sz="1600" dirty="0" err="1"/>
              <a:t>Святогор</a:t>
            </a:r>
            <a:r>
              <a:rPr lang="ru-RU" sz="1600" dirty="0"/>
              <a:t> разъезжает между утёсов на могучем коне. Ростом богатырь выше тёмного леса, головой облака подпирает, скачет по горам – горы под ним шатаются, в реку заедет – вода из реки выплёскивается. Земля-матушка носить его не могла. Конь под </a:t>
            </a:r>
            <a:r>
              <a:rPr lang="ru-RU" sz="1600" dirty="0" err="1"/>
              <a:t>Святогором</a:t>
            </a:r>
            <a:r>
              <a:rPr lang="ru-RU" sz="1600" dirty="0"/>
              <a:t> по колено проваливался. Держать его могли только горы, вот там-то он и проживал. Преемником, наследником его силы является Илья Муромец.</a:t>
            </a:r>
          </a:p>
          <a:p>
            <a:endParaRPr lang="ru-RU" sz="1600" dirty="0"/>
          </a:p>
        </p:txBody>
      </p:sp>
      <p:pic>
        <p:nvPicPr>
          <p:cNvPr id="7" name="Содержимое 3" descr="http://www.artlib.ru/objects/gallery_344/artlib_gallery-172306-b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94271"/>
            <a:ext cx="4343400" cy="357812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Никита Кожемяка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900" dirty="0"/>
              <a:t>Богатырь Никита Кожемяка жил в городе Киеве в Кожевенной слободе. А Кожемякой его прозвали за то, что он мял- разминал бычьи кожи, чтобы из них шили одежду, обувь, воинское снаряжение. Сила у него была огромная. Станет печь топить- дым под тучами стелется, выйдет на Днепр бычьи кожи мочить – не одну несёт а двенадцать разом. Никита совершил такой подвиг: освободил русскую землю от Змея Горыныча.</a:t>
            </a:r>
          </a:p>
          <a:p>
            <a:endParaRPr lang="ru-RU" dirty="0"/>
          </a:p>
        </p:txBody>
      </p:sp>
      <p:pic>
        <p:nvPicPr>
          <p:cNvPr id="5" name="Содержимое 3" descr="http://illustrators.ru/illustrations/430470_original.jpg"/>
          <p:cNvPicPr>
            <a:picLocks noGrp="1"/>
          </p:cNvPicPr>
          <p:nvPr>
            <p:ph sz="half" idx="2"/>
          </p:nvPr>
        </p:nvPicPr>
        <p:blipFill>
          <a:blip r:embed="rId2"/>
          <a:srcRect b="10417"/>
          <a:stretch>
            <a:fillRect/>
          </a:stretch>
        </p:blipFill>
        <p:spPr>
          <a:xfrm>
            <a:off x="4498258" y="1238865"/>
            <a:ext cx="4439265" cy="507344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1011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Bookman Old Style</vt:lpstr>
      <vt:lpstr>Franklin Gothic Book</vt:lpstr>
      <vt:lpstr>Franklin Gothic Medium</vt:lpstr>
      <vt:lpstr>Monotype Sorts</vt:lpstr>
      <vt:lpstr>Ralenta</vt:lpstr>
      <vt:lpstr>Times New Roman</vt:lpstr>
      <vt:lpstr>Ubuntu</vt:lpstr>
      <vt:lpstr>Wingdings</vt:lpstr>
      <vt:lpstr>Wingdings 2</vt:lpstr>
      <vt:lpstr>Трек</vt:lpstr>
      <vt:lpstr>Презентация PowerPoint</vt:lpstr>
      <vt:lpstr>Презентация PowerPoint</vt:lpstr>
      <vt:lpstr>Добрыня Никитич, Илья Муромец, Алёша Попович</vt:lpstr>
      <vt:lpstr>Алёша Попович</vt:lpstr>
      <vt:lpstr>Добрыня Никитич</vt:lpstr>
      <vt:lpstr>Илья Муромец</vt:lpstr>
      <vt:lpstr>Памятник Илье Муромцу в г. Муроме и во Владивостоке</vt:lpstr>
      <vt:lpstr>Святогор</vt:lpstr>
      <vt:lpstr>Никита Кожемяка</vt:lpstr>
      <vt:lpstr>Вольга Святославич</vt:lpstr>
      <vt:lpstr>Микула Селянинович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Светлана Ячник</cp:lastModifiedBy>
  <cp:revision>34</cp:revision>
  <dcterms:created xsi:type="dcterms:W3CDTF">2013-11-19T05:52:05Z</dcterms:created>
  <dcterms:modified xsi:type="dcterms:W3CDTF">2021-01-06T15:31:23Z</dcterms:modified>
</cp:coreProperties>
</file>