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DA9E4-2150-457A-9EBE-BF5EB4F3D8EF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57110-ACF0-40A6-ABFE-4620DAD90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05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DA9E4-2150-457A-9EBE-BF5EB4F3D8EF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57110-ACF0-40A6-ABFE-4620DAD90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860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78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716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56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701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484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924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859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328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252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998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696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699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489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437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119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786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230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342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989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EEDE6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2019-11-17T21:19:21Z</dcterms:created>
  <dcterms:modified xsi:type="dcterms:W3CDTF">2019-11-17T21:19:22Z</dcterms:modified>
</cp:coreProperties>
</file>